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4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AD14C-8FD0-4169-9EE5-DF07E6FFEB88}" v="53" dt="2020-10-01T17:21:54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S" userId="813af28d091a4590" providerId="Windows Live" clId="Web-{036AD14C-8FD0-4169-9EE5-DF07E6FFEB88}"/>
    <pc:docChg chg="modSld">
      <pc:chgData name="Marie S" userId="813af28d091a4590" providerId="Windows Live" clId="Web-{036AD14C-8FD0-4169-9EE5-DF07E6FFEB88}" dt="2020-10-01T17:21:54.466" v="49" actId="20577"/>
      <pc:docMkLst>
        <pc:docMk/>
      </pc:docMkLst>
      <pc:sldChg chg="modSp">
        <pc:chgData name="Marie S" userId="813af28d091a4590" providerId="Windows Live" clId="Web-{036AD14C-8FD0-4169-9EE5-DF07E6FFEB88}" dt="2020-10-01T17:18:37.197" v="12" actId="20577"/>
        <pc:sldMkLst>
          <pc:docMk/>
          <pc:sldMk cId="988906833" sldId="266"/>
        </pc:sldMkLst>
        <pc:spChg chg="mod">
          <ac:chgData name="Marie S" userId="813af28d091a4590" providerId="Windows Live" clId="Web-{036AD14C-8FD0-4169-9EE5-DF07E6FFEB88}" dt="2020-10-01T17:18:37.197" v="12" actId="20577"/>
          <ac:spMkLst>
            <pc:docMk/>
            <pc:sldMk cId="988906833" sldId="266"/>
            <ac:spMk id="3" creationId="{04A1BCFC-64E0-4984-8E6F-7466E1FF0890}"/>
          </ac:spMkLst>
        </pc:spChg>
      </pc:sldChg>
      <pc:sldChg chg="modSp">
        <pc:chgData name="Marie S" userId="813af28d091a4590" providerId="Windows Live" clId="Web-{036AD14C-8FD0-4169-9EE5-DF07E6FFEB88}" dt="2020-10-01T17:19:46.339" v="16" actId="20577"/>
        <pc:sldMkLst>
          <pc:docMk/>
          <pc:sldMk cId="2147348752" sldId="268"/>
        </pc:sldMkLst>
        <pc:spChg chg="mod">
          <ac:chgData name="Marie S" userId="813af28d091a4590" providerId="Windows Live" clId="Web-{036AD14C-8FD0-4169-9EE5-DF07E6FFEB88}" dt="2020-10-01T17:19:46.339" v="16" actId="20577"/>
          <ac:spMkLst>
            <pc:docMk/>
            <pc:sldMk cId="2147348752" sldId="268"/>
            <ac:spMk id="3" creationId="{E373ECF3-F142-441D-80D6-233A1FB639BB}"/>
          </ac:spMkLst>
        </pc:spChg>
      </pc:sldChg>
      <pc:sldChg chg="modSp">
        <pc:chgData name="Marie S" userId="813af28d091a4590" providerId="Windows Live" clId="Web-{036AD14C-8FD0-4169-9EE5-DF07E6FFEB88}" dt="2020-10-01T17:20:14.730" v="24" actId="20577"/>
        <pc:sldMkLst>
          <pc:docMk/>
          <pc:sldMk cId="3697663218" sldId="269"/>
        </pc:sldMkLst>
        <pc:spChg chg="mod">
          <ac:chgData name="Marie S" userId="813af28d091a4590" providerId="Windows Live" clId="Web-{036AD14C-8FD0-4169-9EE5-DF07E6FFEB88}" dt="2020-10-01T17:20:14.730" v="24" actId="20577"/>
          <ac:spMkLst>
            <pc:docMk/>
            <pc:sldMk cId="3697663218" sldId="269"/>
            <ac:spMk id="3" creationId="{265CBD4C-BC7F-4166-8E71-C5E21A0F653F}"/>
          </ac:spMkLst>
        </pc:spChg>
      </pc:sldChg>
      <pc:sldChg chg="modSp">
        <pc:chgData name="Marie S" userId="813af28d091a4590" providerId="Windows Live" clId="Web-{036AD14C-8FD0-4169-9EE5-DF07E6FFEB88}" dt="2020-10-01T17:21:14.528" v="45" actId="20577"/>
        <pc:sldMkLst>
          <pc:docMk/>
          <pc:sldMk cId="1322262533" sldId="270"/>
        </pc:sldMkLst>
        <pc:spChg chg="mod">
          <ac:chgData name="Marie S" userId="813af28d091a4590" providerId="Windows Live" clId="Web-{036AD14C-8FD0-4169-9EE5-DF07E6FFEB88}" dt="2020-10-01T17:20:38.340" v="31" actId="20577"/>
          <ac:spMkLst>
            <pc:docMk/>
            <pc:sldMk cId="1322262533" sldId="270"/>
            <ac:spMk id="2" creationId="{2EA1B080-2DD2-49A5-9682-134453277F24}"/>
          </ac:spMkLst>
        </pc:spChg>
        <pc:spChg chg="mod">
          <ac:chgData name="Marie S" userId="813af28d091a4590" providerId="Windows Live" clId="Web-{036AD14C-8FD0-4169-9EE5-DF07E6FFEB88}" dt="2020-10-01T17:21:14.528" v="45" actId="20577"/>
          <ac:spMkLst>
            <pc:docMk/>
            <pc:sldMk cId="1322262533" sldId="270"/>
            <ac:spMk id="3" creationId="{FF40E32B-16F4-4E3D-8629-C8DA34DC91BA}"/>
          </ac:spMkLst>
        </pc:spChg>
      </pc:sldChg>
      <pc:sldChg chg="modSp">
        <pc:chgData name="Marie S" userId="813af28d091a4590" providerId="Windows Live" clId="Web-{036AD14C-8FD0-4169-9EE5-DF07E6FFEB88}" dt="2020-10-01T17:21:52.029" v="47" actId="20577"/>
        <pc:sldMkLst>
          <pc:docMk/>
          <pc:sldMk cId="1157815969" sldId="272"/>
        </pc:sldMkLst>
        <pc:spChg chg="mod">
          <ac:chgData name="Marie S" userId="813af28d091a4590" providerId="Windows Live" clId="Web-{036AD14C-8FD0-4169-9EE5-DF07E6FFEB88}" dt="2020-10-01T17:21:52.029" v="47" actId="20577"/>
          <ac:spMkLst>
            <pc:docMk/>
            <pc:sldMk cId="1157815969" sldId="272"/>
            <ac:spMk id="2" creationId="{D3BAAD08-0B3E-4A66-B02D-C1AC98915D0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62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3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47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1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6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1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9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7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6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7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5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ay.com/itm/0-to-999-Digital-PID-Thermostat-temperature-REX-C100-SSR-output-K-Thermocouple/174252593158?ssPageName=STRK%3AMEBIDX%3AIT&amp;var=473223470421&amp;_trksid=p2057872.m2749.l2649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6AF08A-DC00-43EF-8925-2972EA377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57B9A0-57BA-49EB-9027-4D7E4C3B5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US" sz="6600" dirty="0"/>
              <a:t>TAG 10/14/2020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75AF6-A063-4E1D-A1AE-FADA883A2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 fontScale="25000" lnSpcReduction="20000"/>
          </a:bodyPr>
          <a:lstStyle/>
          <a:p>
            <a:endParaRPr lang="en-US" dirty="0"/>
          </a:p>
          <a:p>
            <a:r>
              <a:rPr lang="en-US" sz="12800" dirty="0"/>
              <a:t>Drying 3D Printing Filament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12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1B32D8-4E5E-4B74-A5B2-9E626BD2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en-US" sz="3200"/>
              <a:t>Does 3D Printing Filament Get Wet?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BCFC-64E0-4984-8E6F-7466E1FF0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Yes.  3D printing filament is hydroscopic.  Some filament types are more hydroscopic than others.  PLA (Polylactic Acid), the most common filament, will absorb water out of the air rapidly.</a:t>
            </a:r>
          </a:p>
          <a:p>
            <a:r>
              <a:rPr lang="en-US" sz="2000" dirty="0"/>
              <a:t>Estimates of shelf life of the open product vary widely, from 2 to 6 weeks or longer.</a:t>
            </a:r>
          </a:p>
          <a:p>
            <a:r>
              <a:rPr lang="en-US" sz="2000" dirty="0"/>
              <a:t>It probably matters whether you live near Disneyland or Disneyworld</a:t>
            </a:r>
            <a:r>
              <a:rPr lang="en-US" sz="1800" dirty="0"/>
              <a:t>.</a:t>
            </a:r>
          </a:p>
        </p:txBody>
      </p:sp>
      <p:pic>
        <p:nvPicPr>
          <p:cNvPr id="5" name="Picture 4" descr="A picture containing table, sitting, monitor, front&#10;&#10;Description automatically generated">
            <a:extLst>
              <a:ext uri="{FF2B5EF4-FFF2-40B4-BE49-F238E27FC236}">
                <a16:creationId xmlns:a16="http://schemas.microsoft.com/office/drawing/2014/main" id="{3EA75F17-483D-4E22-BB92-CC42F6819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814" y="2062336"/>
            <a:ext cx="4097657" cy="263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0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90EDA9-2517-46EC-B6D4-3918D0478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1D5D6-DDFA-401B-919C-8164B2190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Problems with wet filaments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49B1F2-532C-44C7-8AC7-28EA15EE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window&#10;&#10;Description automatically generated">
            <a:extLst>
              <a:ext uri="{FF2B5EF4-FFF2-40B4-BE49-F238E27FC236}">
                <a16:creationId xmlns:a16="http://schemas.microsoft.com/office/drawing/2014/main" id="{014A25AD-D505-48C2-8574-E51F656D8D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4"/>
          <a:stretch/>
        </p:blipFill>
        <p:spPr>
          <a:xfrm>
            <a:off x="7684008" y="10"/>
            <a:ext cx="4507992" cy="293457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E7D3784-5CF9-4282-9B1C-52395785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0EDF4-0773-46B5-9C4A-21DF7E2F1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3132336"/>
            <a:ext cx="6272784" cy="2825496"/>
          </a:xfrm>
        </p:spPr>
        <p:txBody>
          <a:bodyPr>
            <a:normAutofit/>
          </a:bodyPr>
          <a:lstStyle/>
          <a:p>
            <a:r>
              <a:rPr lang="en-US" sz="1800" dirty="0"/>
              <a:t>It can swell 40 micrometer (that’s a lot).</a:t>
            </a:r>
          </a:p>
          <a:p>
            <a:r>
              <a:rPr lang="en-US" sz="1800" dirty="0"/>
              <a:t>It can feed inconsistently, leaving voids.</a:t>
            </a:r>
          </a:p>
          <a:p>
            <a:r>
              <a:rPr lang="en-US" sz="1800" dirty="0"/>
              <a:t>It can get brittle and break.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DD7023A-0097-424A-8414-D395A0DC14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8" r="-2" b="5700"/>
          <a:stretch/>
        </p:blipFill>
        <p:spPr>
          <a:xfrm>
            <a:off x="7684008" y="3172968"/>
            <a:ext cx="4507992" cy="3685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963FBC-56FE-4D81-90EF-99C5F12886C1}"/>
              </a:ext>
            </a:extLst>
          </p:cNvPr>
          <p:cNvSpPr txBox="1"/>
          <p:nvPr/>
        </p:nvSpPr>
        <p:spPr>
          <a:xfrm>
            <a:off x="4062983" y="6485588"/>
            <a:ext cx="362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Photo credit for Wet/Dry </a:t>
            </a:r>
            <a:r>
              <a:rPr lang="en-US" sz="1400" i="1" dirty="0" err="1"/>
              <a:t>MadHatters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46897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person, cabinet, food&#10;&#10;Description automatically generated">
            <a:extLst>
              <a:ext uri="{FF2B5EF4-FFF2-40B4-BE49-F238E27FC236}">
                <a16:creationId xmlns:a16="http://schemas.microsoft.com/office/drawing/2014/main" id="{1D74ED12-C793-4E34-830A-6251F04DA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" b="4082"/>
          <a:stretch/>
        </p:blipFill>
        <p:spPr>
          <a:xfrm>
            <a:off x="-1514" y="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3C3010-C394-4926-B31B-1E7F21B5D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/>
              <a:t>How to Dry Wet Filament</a:t>
            </a:r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3ECF3-F142-441D-80D6-233A1FB6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You can bake the water out.  For PLA, 45˚C is recommended.  Other filament types may need 80 ˚C.</a:t>
            </a:r>
          </a:p>
          <a:p>
            <a:r>
              <a:rPr lang="en-US" sz="2000" dirty="0"/>
              <a:t>Bake time is generally recommended to be 6+ hours.</a:t>
            </a:r>
          </a:p>
          <a:p>
            <a:r>
              <a:rPr lang="en-US" sz="2000" dirty="0"/>
              <a:t>Be careful not to overshoot or you can end up with a big lump of plastic. </a:t>
            </a:r>
          </a:p>
          <a:p>
            <a:r>
              <a:rPr lang="en-US" sz="2000" dirty="0"/>
              <a:t>You could use your oven but mine overshoots and will not go low enough.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7BEF2-6D3D-459D-918C-50C411F93112}"/>
              </a:ext>
            </a:extLst>
          </p:cNvPr>
          <p:cNvSpPr txBox="1"/>
          <p:nvPr/>
        </p:nvSpPr>
        <p:spPr>
          <a:xfrm>
            <a:off x="9941190" y="6238095"/>
            <a:ext cx="1851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Photo credit All3DP</a:t>
            </a:r>
          </a:p>
        </p:txBody>
      </p:sp>
    </p:spTree>
    <p:extLst>
      <p:ext uri="{BB962C8B-B14F-4D97-AF65-F5344CB8AC3E}">
        <p14:creationId xmlns:p14="http://schemas.microsoft.com/office/powerpoint/2010/main" val="2147348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table, sitting, food&#10;&#10;Description automatically generated">
            <a:extLst>
              <a:ext uri="{FF2B5EF4-FFF2-40B4-BE49-F238E27FC236}">
                <a16:creationId xmlns:a16="http://schemas.microsoft.com/office/drawing/2014/main" id="{FB2E2476-D862-4A14-89B4-969209B81A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2AE1-5941-42C7-9284-1882AD977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/>
              <a:t>Other Drying Alternative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CBD4C-BC7F-4166-8E71-C5E21A0F6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There are desiccators made for this purpose, but they are expensive.</a:t>
            </a:r>
          </a:p>
          <a:p>
            <a:r>
              <a:rPr lang="en-US" sz="1700" dirty="0"/>
              <a:t>Food dehydrators work too.</a:t>
            </a:r>
          </a:p>
          <a:p>
            <a:r>
              <a:rPr lang="en-US" sz="1700" dirty="0"/>
              <a:t>Considering that you are probably trying to salvage $5 worth of filament, spending $120 on a dryer does not seem reasonable.</a:t>
            </a:r>
          </a:p>
        </p:txBody>
      </p:sp>
    </p:spTree>
    <p:extLst>
      <p:ext uri="{BB962C8B-B14F-4D97-AF65-F5344CB8AC3E}">
        <p14:creationId xmlns:p14="http://schemas.microsoft.com/office/powerpoint/2010/main" val="369766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14141FC-8189-47F8-821A-FC9A4E91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1B080-2DD2-49A5-9682-13445327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0047"/>
            <a:ext cx="3300984" cy="1645920"/>
          </a:xfrm>
        </p:spPr>
        <p:txBody>
          <a:bodyPr>
            <a:normAutofit/>
          </a:bodyPr>
          <a:lstStyle/>
          <a:p>
            <a:r>
              <a:rPr lang="en-US" sz="2800" dirty="0"/>
              <a:t>My Solution – Build your Own.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02736" y="1328435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0E32B-16F4-4E3D-8629-C8DA34DC9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44" y="510047"/>
            <a:ext cx="6858000" cy="1645920"/>
          </a:xfrm>
        </p:spPr>
        <p:txBody>
          <a:bodyPr anchor="ctr">
            <a:normAutofit lnSpcReduction="10000"/>
          </a:bodyPr>
          <a:lstStyle/>
          <a:p>
            <a:r>
              <a:rPr lang="en-US" sz="1800" dirty="0"/>
              <a:t>For a DIY solution, I used an ice chest, a 45w heating pad (the kind you would use for your back), and a cheap temperature controller purchased on eBay.</a:t>
            </a:r>
          </a:p>
          <a:p>
            <a:r>
              <a:rPr lang="en-US" sz="1800" dirty="0"/>
              <a:t>Use caution. None of this, except the heating pad,  is anywhere near U.L. approved.</a:t>
            </a:r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01271004-5D4D-46A5-8E6C-C7D4E28093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91" b="4"/>
          <a:stretch/>
        </p:blipFill>
        <p:spPr>
          <a:xfrm>
            <a:off x="557784" y="2606462"/>
            <a:ext cx="3584448" cy="3639312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803D0CA-4C0D-41C2-809E-ABF7B73A1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" r="14946" b="-3"/>
          <a:stretch/>
        </p:blipFill>
        <p:spPr>
          <a:xfrm>
            <a:off x="4347599" y="2606462"/>
            <a:ext cx="3584448" cy="3639312"/>
          </a:xfrm>
          <a:prstGeom prst="rect">
            <a:avLst/>
          </a:prstGeom>
        </p:spPr>
      </p:pic>
      <p:pic>
        <p:nvPicPr>
          <p:cNvPr id="9" name="Picture 8" descr="A picture containing indoor, sitting, suitcase, car&#10;&#10;Description automatically generated">
            <a:extLst>
              <a:ext uri="{FF2B5EF4-FFF2-40B4-BE49-F238E27FC236}">
                <a16:creationId xmlns:a16="http://schemas.microsoft.com/office/drawing/2014/main" id="{66227A4E-5816-4CB1-85C4-E84D2A0C6D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" r="-3" b="-3"/>
          <a:stretch/>
        </p:blipFill>
        <p:spPr>
          <a:xfrm>
            <a:off x="8137415" y="2606462"/>
            <a:ext cx="3584448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62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A05C59-284A-43D9-AE28-6F5AA1F00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C8B5E-FFB1-4CAC-B9B2-E839E11C3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Does It Work?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0BB4C9-B781-4AEE-ACAB-8EE849F24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5647DA-FC1D-4189-8B97-4EF3C2C0B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C084-CA7C-4350-A2B8-B4C9D9A28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>
            <a:normAutofit/>
          </a:bodyPr>
          <a:lstStyle/>
          <a:p>
            <a:r>
              <a:rPr lang="en-US" sz="1800" dirty="0"/>
              <a:t>Yes, it worked great! The performance of the cheap temperature controller is impressive.  The PID control loop locked right to 45˚C without using </a:t>
            </a:r>
            <a:r>
              <a:rPr lang="en-US" sz="1800" dirty="0" err="1"/>
              <a:t>AutoTune</a:t>
            </a:r>
            <a:r>
              <a:rPr lang="en-US" sz="1800" dirty="0"/>
              <a:t>.</a:t>
            </a:r>
          </a:p>
          <a:p>
            <a:r>
              <a:rPr lang="en-US" sz="1800" dirty="0"/>
              <a:t>The little controller is designed to use an external solid-state relay.  I have had one in my parts box that for the last 30 years.</a:t>
            </a:r>
          </a:p>
        </p:txBody>
      </p:sp>
      <p:pic>
        <p:nvPicPr>
          <p:cNvPr id="7" name="Picture 6" descr="A picture containing meter&#10;&#10;Description automatically generated">
            <a:extLst>
              <a:ext uri="{FF2B5EF4-FFF2-40B4-BE49-F238E27FC236}">
                <a16:creationId xmlns:a16="http://schemas.microsoft.com/office/drawing/2014/main" id="{D80C2023-A1CD-49B2-8B06-53CF53E43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6"/>
          <a:stretch/>
        </p:blipFill>
        <p:spPr>
          <a:xfrm>
            <a:off x="7684008" y="-26"/>
            <a:ext cx="4507992" cy="4121398"/>
          </a:xfrm>
          <a:prstGeom prst="rect">
            <a:avLst/>
          </a:prstGeom>
        </p:spPr>
      </p:pic>
      <p:pic>
        <p:nvPicPr>
          <p:cNvPr id="5" name="Picture 4" descr="A close up of a green screen&#10;&#10;Description automatically generated">
            <a:extLst>
              <a:ext uri="{FF2B5EF4-FFF2-40B4-BE49-F238E27FC236}">
                <a16:creationId xmlns:a16="http://schemas.microsoft.com/office/drawing/2014/main" id="{A9FB1AAE-08EB-450E-A550-99A74EB02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9" r="14233"/>
          <a:stretch/>
        </p:blipFill>
        <p:spPr>
          <a:xfrm rot="5400000">
            <a:off x="8683685" y="3349709"/>
            <a:ext cx="2508637" cy="45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5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ue sign sitting in the grass&#10;&#10;Description automatically generated">
            <a:extLst>
              <a:ext uri="{FF2B5EF4-FFF2-40B4-BE49-F238E27FC236}">
                <a16:creationId xmlns:a16="http://schemas.microsoft.com/office/drawing/2014/main" id="{C8B134C7-C19C-4F25-8729-4B7545735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5" name="Rectangle 1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BAAD08-0B3E-4A66-B02D-C1AC98915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Of Course, I Printed a Case for It.</a:t>
            </a:r>
          </a:p>
        </p:txBody>
      </p:sp>
    </p:spTree>
    <p:extLst>
      <p:ext uri="{BB962C8B-B14F-4D97-AF65-F5344CB8AC3E}">
        <p14:creationId xmlns:p14="http://schemas.microsoft.com/office/powerpoint/2010/main" val="115781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object, clock, sitting, small&#10;&#10;Description automatically generated">
            <a:extLst>
              <a:ext uri="{FF2B5EF4-FFF2-40B4-BE49-F238E27FC236}">
                <a16:creationId xmlns:a16="http://schemas.microsoft.com/office/drawing/2014/main" id="{2E18EF50-EABC-4E34-B19F-7343C4C14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8" b="17832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79CACA-1148-4F93-8C69-4439EB8D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Controller in Enclosure</a:t>
            </a:r>
          </a:p>
        </p:txBody>
      </p:sp>
    </p:spTree>
    <p:extLst>
      <p:ext uri="{BB962C8B-B14F-4D97-AF65-F5344CB8AC3E}">
        <p14:creationId xmlns:p14="http://schemas.microsoft.com/office/powerpoint/2010/main" val="2655470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05DA0-FEA9-4C2B-8F0C-D4E09F67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216" y="1076324"/>
            <a:ext cx="6272784" cy="1535051"/>
          </a:xfrm>
        </p:spPr>
        <p:txBody>
          <a:bodyPr anchor="b">
            <a:normAutofit/>
          </a:bodyPr>
          <a:lstStyle/>
          <a:p>
            <a:r>
              <a:rPr lang="en-US" sz="5200"/>
              <a:t>That’s it.</a:t>
            </a:r>
          </a:p>
        </p:txBody>
      </p:sp>
      <p:pic>
        <p:nvPicPr>
          <p:cNvPr id="7" name="Picture 6" descr="A picture containing building, small, standing, sitting&#10;&#10;Description automatically generated">
            <a:extLst>
              <a:ext uri="{FF2B5EF4-FFF2-40B4-BE49-F238E27FC236}">
                <a16:creationId xmlns:a16="http://schemas.microsoft.com/office/drawing/2014/main" id="{0DEF7216-ABDB-4920-99C2-4A3E95F62D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3" b="994"/>
          <a:stretch/>
        </p:blipFill>
        <p:spPr>
          <a:xfrm rot="5400000">
            <a:off x="-1176337" y="1176337"/>
            <a:ext cx="6858000" cy="45053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093DD-6D82-4BDE-A081-DFCD58C6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216" y="3351276"/>
            <a:ext cx="6272784" cy="2825686"/>
          </a:xfrm>
        </p:spPr>
        <p:txBody>
          <a:bodyPr>
            <a:noAutofit/>
          </a:bodyPr>
          <a:lstStyle/>
          <a:p>
            <a:r>
              <a:rPr lang="en-US" sz="2400" dirty="0"/>
              <a:t>I hope you found this interesting.  Even if you have no desire to do 3D printing or dry filament, I hope I gave you some ideas for low temperature baking.</a:t>
            </a:r>
          </a:p>
          <a:p>
            <a:r>
              <a:rPr lang="en-US" sz="2400" dirty="0"/>
              <a:t>Here’s the link for the temperature controller on eBay. </a:t>
            </a:r>
            <a:r>
              <a:rPr lang="en-US" sz="2400" dirty="0">
                <a:hlinkClick r:id="rId3"/>
              </a:rPr>
              <a:t>Temperature Controller</a:t>
            </a:r>
            <a:r>
              <a:rPr lang="en-US" sz="2400" dirty="0"/>
              <a:t>  The complete controller set (inc.  SSR) is only $16.00.</a:t>
            </a:r>
          </a:p>
        </p:txBody>
      </p:sp>
    </p:spTree>
    <p:extLst>
      <p:ext uri="{BB962C8B-B14F-4D97-AF65-F5344CB8AC3E}">
        <p14:creationId xmlns:p14="http://schemas.microsoft.com/office/powerpoint/2010/main" val="256967728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LeftStep">
      <a:dk1>
        <a:srgbClr val="000000"/>
      </a:dk1>
      <a:lt1>
        <a:srgbClr val="FFFFFF"/>
      </a:lt1>
      <a:dk2>
        <a:srgbClr val="242E41"/>
      </a:dk2>
      <a:lt2>
        <a:srgbClr val="E2E8E2"/>
      </a:lt2>
      <a:accent1>
        <a:srgbClr val="E374E9"/>
      </a:accent1>
      <a:accent2>
        <a:srgbClr val="A155E4"/>
      </a:accent2>
      <a:accent3>
        <a:srgbClr val="8174E9"/>
      </a:accent3>
      <a:accent4>
        <a:srgbClr val="557FE4"/>
      </a:accent4>
      <a:accent5>
        <a:srgbClr val="36AFDF"/>
      </a:accent5>
      <a:accent6>
        <a:srgbClr val="43B4A5"/>
      </a:accent6>
      <a:hlink>
        <a:srgbClr val="598E56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AccentBoxVTI</vt:lpstr>
      <vt:lpstr>TAG 10/14/2020</vt:lpstr>
      <vt:lpstr>Does 3D Printing Filament Get Wet?</vt:lpstr>
      <vt:lpstr>Problems with wet filaments</vt:lpstr>
      <vt:lpstr>How to Dry Wet Filament</vt:lpstr>
      <vt:lpstr>Other Drying Alternative</vt:lpstr>
      <vt:lpstr>My Solution – Build your Own.</vt:lpstr>
      <vt:lpstr>Does It Work?</vt:lpstr>
      <vt:lpstr>Of Course, I Printed a Case for It.</vt:lpstr>
      <vt:lpstr>Controller in Enclosure</vt:lpstr>
      <vt:lpstr>That’s it.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TAG 10/14/2020</dc:title>
  <dc:creator>Webb, William</dc:creator>
  <cp:lastModifiedBy>Webb, William</cp:lastModifiedBy>
  <cp:revision>21</cp:revision>
  <dcterms:created xsi:type="dcterms:W3CDTF">2020-10-01T16:37:29Z</dcterms:created>
  <dcterms:modified xsi:type="dcterms:W3CDTF">2020-10-01T17:21:59Z</dcterms:modified>
</cp:coreProperties>
</file>